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5" r:id="rId6"/>
    <p:sldId id="270" r:id="rId7"/>
    <p:sldId id="269" r:id="rId8"/>
    <p:sldId id="266" r:id="rId9"/>
    <p:sldId id="262" r:id="rId10"/>
    <p:sldId id="263" r:id="rId11"/>
    <p:sldId id="271" r:id="rId12"/>
    <p:sldId id="272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EC006-06DE-4439-B1B4-DE80B2B1CE0B}" type="datetimeFigureOut">
              <a:rPr lang="ru-RU" smtClean="0"/>
              <a:pPr/>
              <a:t>20.03.2017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25012-77A0-4773-A6A4-7F241F00B4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EC006-06DE-4439-B1B4-DE80B2B1CE0B}" type="datetimeFigureOut">
              <a:rPr lang="ru-RU" smtClean="0"/>
              <a:pPr/>
              <a:t>20.03.2017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25012-77A0-4773-A6A4-7F241F00B4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EC006-06DE-4439-B1B4-DE80B2B1CE0B}" type="datetimeFigureOut">
              <a:rPr lang="ru-RU" smtClean="0"/>
              <a:pPr/>
              <a:t>20.03.2017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25012-77A0-4773-A6A4-7F241F00B4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EC006-06DE-4439-B1B4-DE80B2B1CE0B}" type="datetimeFigureOut">
              <a:rPr lang="ru-RU" smtClean="0"/>
              <a:pPr/>
              <a:t>20.03.2017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25012-77A0-4773-A6A4-7F241F00B4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EC006-06DE-4439-B1B4-DE80B2B1CE0B}" type="datetimeFigureOut">
              <a:rPr lang="ru-RU" smtClean="0"/>
              <a:pPr/>
              <a:t>20.03.2017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25012-77A0-4773-A6A4-7F241F00B4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EC006-06DE-4439-B1B4-DE80B2B1CE0B}" type="datetimeFigureOut">
              <a:rPr lang="ru-RU" smtClean="0"/>
              <a:pPr/>
              <a:t>20.03.2017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25012-77A0-4773-A6A4-7F241F00B4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EC006-06DE-4439-B1B4-DE80B2B1CE0B}" type="datetimeFigureOut">
              <a:rPr lang="ru-RU" smtClean="0"/>
              <a:pPr/>
              <a:t>20.03.2017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25012-77A0-4773-A6A4-7F241F00B4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EC006-06DE-4439-B1B4-DE80B2B1CE0B}" type="datetimeFigureOut">
              <a:rPr lang="ru-RU" smtClean="0"/>
              <a:pPr/>
              <a:t>20.03.2017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25012-77A0-4773-A6A4-7F241F00B4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EC006-06DE-4439-B1B4-DE80B2B1CE0B}" type="datetimeFigureOut">
              <a:rPr lang="ru-RU" smtClean="0"/>
              <a:pPr/>
              <a:t>20.03.2017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25012-77A0-4773-A6A4-7F241F00B4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EC006-06DE-4439-B1B4-DE80B2B1CE0B}" type="datetimeFigureOut">
              <a:rPr lang="ru-RU" smtClean="0"/>
              <a:pPr/>
              <a:t>20.03.2017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25012-77A0-4773-A6A4-7F241F00B4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EC006-06DE-4439-B1B4-DE80B2B1CE0B}" type="datetimeFigureOut">
              <a:rPr lang="ru-RU" smtClean="0"/>
              <a:pPr/>
              <a:t>20.03.2017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25012-77A0-4773-A6A4-7F241F00B4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1EC006-06DE-4439-B1B4-DE80B2B1CE0B}" type="datetimeFigureOut">
              <a:rPr lang="ru-RU" smtClean="0"/>
              <a:pPr/>
              <a:t>20.03.2017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F25012-77A0-4773-A6A4-7F241F00B43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332656"/>
            <a:ext cx="7772400" cy="1008111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Русский народный промысел </a:t>
            </a:r>
            <a:r>
              <a:rPr lang="ru-RU" sz="53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Batang" pitchFamily="18" charset="-127"/>
              </a:rPr>
              <a:t>Городецкая роспись</a:t>
            </a:r>
            <a:r>
              <a:rPr lang="ru-RU" sz="5300" b="1" i="1" dirty="0" smtClean="0">
                <a:solidFill>
                  <a:srgbClr val="FF0000"/>
                </a:solidFill>
                <a:latin typeface="Book Antiqua" pitchFamily="18" charset="0"/>
                <a:ea typeface="Batang" pitchFamily="18" charset="-127"/>
              </a:rPr>
              <a:t>.</a:t>
            </a:r>
            <a:endParaRPr lang="ru-RU" sz="5300" b="1" i="1" dirty="0">
              <a:solidFill>
                <a:srgbClr val="FF0000"/>
              </a:solidFill>
              <a:latin typeface="Book Antiqua" pitchFamily="18" charset="0"/>
              <a:ea typeface="Batang" pitchFamily="18" charset="-127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2132856"/>
            <a:ext cx="6400800" cy="17526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170" name="Picture 2" descr="D:\Елена\Downloads\slide_2.jpg"/>
          <p:cNvPicPr>
            <a:picLocks noChangeAspect="1" noChangeArrowheads="1"/>
          </p:cNvPicPr>
          <p:nvPr/>
        </p:nvPicPr>
        <p:blipFill>
          <a:blip r:embed="rId2" cstate="print"/>
          <a:srcRect l="9050" t="25850" r="10626" b="5901"/>
          <a:stretch>
            <a:fillRect/>
          </a:stretch>
        </p:blipFill>
        <p:spPr bwMode="auto">
          <a:xfrm>
            <a:off x="755576" y="1772816"/>
            <a:ext cx="7344816" cy="46805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4168" y="1700808"/>
            <a:ext cx="2746648" cy="250629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Элементы </a:t>
            </a:r>
            <a:r>
              <a:rPr lang="ru-RU" sz="3200" i="1" dirty="0" smtClean="0"/>
              <a:t>Городецкой росписи</a:t>
            </a:r>
            <a:endParaRPr lang="ru-RU" sz="3200" dirty="0"/>
          </a:p>
        </p:txBody>
      </p:sp>
      <p:pic>
        <p:nvPicPr>
          <p:cNvPr id="2050" name="Picture 2" descr="D:\Елена\Downloads\gorodets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5688632" cy="64206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Городецкая роспись выполняется в три этапа</a:t>
            </a:r>
            <a:endParaRPr lang="ru-RU" sz="3200" dirty="0"/>
          </a:p>
        </p:txBody>
      </p:sp>
      <p:pic>
        <p:nvPicPr>
          <p:cNvPr id="4098" name="Picture 2" descr="D:\Елена\Downloads\img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16542" b="15045"/>
          <a:stretch>
            <a:fillRect/>
          </a:stretch>
        </p:blipFill>
        <p:spPr bwMode="auto">
          <a:xfrm>
            <a:off x="251520" y="1700808"/>
            <a:ext cx="8560736" cy="43924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Autofit/>
          </a:bodyPr>
          <a:lstStyle/>
          <a:p>
            <a:r>
              <a:rPr lang="ru-RU" sz="1800" dirty="0" smtClean="0"/>
              <a:t>В 1936 году в Городце была основана артель по росписи изделий промысла.  А с 1960 года открылась фабрика «Городецкая роспись </a:t>
            </a:r>
            <a:r>
              <a:rPr lang="ru-RU" sz="1800" dirty="0" err="1" smtClean="0"/>
              <a:t>мисанг</a:t>
            </a:r>
            <a:r>
              <a:rPr lang="ru-RU" sz="1800" dirty="0" smtClean="0"/>
              <a:t>», изготовляющая сувениры, которые являются символами русской национальной культуры. Знаменитыми мастерами Городецкого промысла являются  — Д. И. Крюков, А. Е. Коновалов, . А. Мазин.</a:t>
            </a:r>
            <a:endParaRPr lang="ru-RU" sz="1800" dirty="0"/>
          </a:p>
        </p:txBody>
      </p:sp>
      <p:pic>
        <p:nvPicPr>
          <p:cNvPr id="8194" name="Picture 2" descr="D:\Елена\Downloads\0_123efb_eb98cb78_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2449" y="1916832"/>
            <a:ext cx="6624735" cy="46085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642194"/>
          </a:xfrm>
        </p:spPr>
        <p:txBody>
          <a:bodyPr>
            <a:noAutofit/>
          </a:bodyPr>
          <a:lstStyle/>
          <a:p>
            <a:pPr algn="l"/>
            <a:r>
              <a:rPr lang="ru-RU" sz="2000" b="1" i="1" dirty="0">
                <a:solidFill>
                  <a:schemeClr val="accent5">
                    <a:lumMod val="50000"/>
                  </a:schemeClr>
                </a:solidFill>
              </a:rPr>
              <a:t>Городецкая роспись </a:t>
            </a:r>
            <a:r>
              <a:rPr lang="ru-RU" sz="2000" dirty="0"/>
              <a:t>— русский народный художественный </a:t>
            </a:r>
            <a:r>
              <a:rPr lang="ru-RU" sz="2000" dirty="0" smtClean="0"/>
              <a:t>промысел, возникший в середине </a:t>
            </a:r>
            <a:r>
              <a:rPr lang="ru-RU" sz="2000" dirty="0"/>
              <a:t> </a:t>
            </a:r>
            <a:r>
              <a:rPr lang="ru-RU" sz="2000" dirty="0" smtClean="0"/>
              <a:t>19 века </a:t>
            </a:r>
            <a:r>
              <a:rPr lang="ru-RU" sz="2000" dirty="0"/>
              <a:t>в районе города </a:t>
            </a:r>
            <a:r>
              <a:rPr lang="ru-RU" sz="2000" dirty="0" smtClean="0"/>
              <a:t>Городец Нижегородского края.  </a:t>
            </a:r>
            <a:r>
              <a:rPr lang="ru-RU" sz="2000" dirty="0" smtClean="0"/>
              <a:t>Мастера этого промысла украшали росписью деревянные изделия -  посуду, игрушки, мебель, </a:t>
            </a:r>
            <a:r>
              <a:rPr lang="ru-RU" sz="2000" dirty="0" smtClean="0"/>
              <a:t>части дома – ставни, двери, ворота.  </a:t>
            </a:r>
            <a:endParaRPr lang="ru-RU" sz="2000" dirty="0"/>
          </a:p>
        </p:txBody>
      </p:sp>
      <p:pic>
        <p:nvPicPr>
          <p:cNvPr id="1026" name="Picture 2" descr="D:\Елена\Downloads\58568-images_2266-961x102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772816"/>
            <a:ext cx="3024336" cy="3222602"/>
          </a:xfrm>
          <a:prstGeom prst="rect">
            <a:avLst/>
          </a:prstGeom>
          <a:noFill/>
        </p:spPr>
      </p:pic>
      <p:pic>
        <p:nvPicPr>
          <p:cNvPr id="1027" name="Picture 3" descr="D:\Елена\Downloads\pic-6.jpg"/>
          <p:cNvPicPr>
            <a:picLocks noChangeAspect="1" noChangeArrowheads="1"/>
          </p:cNvPicPr>
          <p:nvPr/>
        </p:nvPicPr>
        <p:blipFill>
          <a:blip r:embed="rId3" cstate="print"/>
          <a:srcRect l="5040" t="15120" r="5921" b="16001"/>
          <a:stretch>
            <a:fillRect/>
          </a:stretch>
        </p:blipFill>
        <p:spPr bwMode="auto">
          <a:xfrm>
            <a:off x="5004048" y="1988840"/>
            <a:ext cx="3816424" cy="2952328"/>
          </a:xfrm>
          <a:prstGeom prst="rect">
            <a:avLst/>
          </a:prstGeom>
          <a:noFill/>
        </p:spPr>
      </p:pic>
      <p:pic>
        <p:nvPicPr>
          <p:cNvPr id="1028" name="Picture 4" descr="D:\Елена\Downloads\32530789.kh2l88tgb7.W66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4225254"/>
            <a:ext cx="2592288" cy="22921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Яркая, лаконичная городецкая роспись изображала жанровые сцены, фигурки коней, петухов, цветочные узоры. Роспись выполнялась яркими красками свободным мазком с белой и черной графической обводкой.</a:t>
            </a:r>
            <a:endParaRPr lang="ru-RU" sz="2000" dirty="0"/>
          </a:p>
        </p:txBody>
      </p:sp>
      <p:pic>
        <p:nvPicPr>
          <p:cNvPr id="2050" name="Picture 2" descr="D:\Елена\Downloads\62717531_1281811158_gr2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62553" y="1484784"/>
            <a:ext cx="4621909" cy="49685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Сюжеты </a:t>
            </a:r>
            <a:r>
              <a:rPr lang="ru-RU" sz="3200" i="1" dirty="0" smtClean="0"/>
              <a:t>Городецкой росписи.</a:t>
            </a:r>
            <a:br>
              <a:rPr lang="ru-RU" sz="3200" i="1" dirty="0" smtClean="0"/>
            </a:br>
            <a:r>
              <a:rPr lang="ru-RU" sz="2200" dirty="0" smtClean="0"/>
              <a:t>«Чаепитие»</a:t>
            </a:r>
            <a:endParaRPr lang="ru-RU" sz="2200" dirty="0"/>
          </a:p>
        </p:txBody>
      </p:sp>
      <p:pic>
        <p:nvPicPr>
          <p:cNvPr id="4098" name="Picture 2" descr="D:\Елена\Downloads\gorodets0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412776"/>
            <a:ext cx="6617709" cy="49632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Autofit/>
          </a:bodyPr>
          <a:lstStyle/>
          <a:p>
            <a:r>
              <a:rPr lang="ru-RU" sz="2400" dirty="0" smtClean="0"/>
              <a:t>«Ярмарка»</a:t>
            </a:r>
            <a:endParaRPr lang="ru-RU" sz="2400" dirty="0"/>
          </a:p>
        </p:txBody>
      </p:sp>
      <p:pic>
        <p:nvPicPr>
          <p:cNvPr id="5122" name="Picture 2" descr="D:\Елена\Downloads\55986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84784"/>
            <a:ext cx="8715789" cy="40172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420888"/>
            <a:ext cx="2016224" cy="864096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/>
              <a:t>           «Свидание»</a:t>
            </a:r>
            <a:endParaRPr lang="ru-RU" sz="2400" dirty="0"/>
          </a:p>
        </p:txBody>
      </p:sp>
      <p:pic>
        <p:nvPicPr>
          <p:cNvPr id="11266" name="Picture 2" descr="D:\Елена\Downloads\razdelochnaya_doska_s_gorodetskoy_rospisyu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6210" r="18951"/>
          <a:stretch>
            <a:fillRect/>
          </a:stretch>
        </p:blipFill>
        <p:spPr bwMode="auto">
          <a:xfrm>
            <a:off x="4716016" y="260648"/>
            <a:ext cx="4176464" cy="64412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04664"/>
            <a:ext cx="3754760" cy="648072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>Букеты цветов, птицы, кони</a:t>
            </a:r>
            <a:endParaRPr lang="ru-RU" sz="2400" dirty="0"/>
          </a:p>
        </p:txBody>
      </p:sp>
      <p:pic>
        <p:nvPicPr>
          <p:cNvPr id="4" name="Picture 3" descr="D:\Елена\Downloads\102028196_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188640"/>
            <a:ext cx="4834632" cy="6446176"/>
          </a:xfrm>
          <a:prstGeom prst="rect">
            <a:avLst/>
          </a:prstGeom>
          <a:noFill/>
        </p:spPr>
      </p:pic>
      <p:pic>
        <p:nvPicPr>
          <p:cNvPr id="1026" name="Picture 2" descr="D:\Елена\Downloads\5291a33123a7c6bb764dd28eb5f80df0 (1).jpg"/>
          <p:cNvPicPr>
            <a:picLocks noChangeAspect="1" noChangeArrowheads="1"/>
          </p:cNvPicPr>
          <p:nvPr/>
        </p:nvPicPr>
        <p:blipFill>
          <a:blip r:embed="rId3" cstate="print"/>
          <a:srcRect l="10612" t="9912" r="11883" b="8092"/>
          <a:stretch>
            <a:fillRect/>
          </a:stretch>
        </p:blipFill>
        <p:spPr bwMode="auto">
          <a:xfrm>
            <a:off x="251520" y="1124744"/>
            <a:ext cx="3744416" cy="55859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Елена\Downloads\gorodets-07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3" y="260648"/>
            <a:ext cx="6214977" cy="62646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ru-RU" sz="4000" dirty="0" smtClean="0"/>
              <a:t>Элементы </a:t>
            </a:r>
            <a:r>
              <a:rPr lang="ru-RU" sz="4000" i="1" dirty="0" smtClean="0"/>
              <a:t>Городецкой росписи</a:t>
            </a:r>
            <a:endParaRPr lang="ru-RU" sz="4000" i="1" dirty="0"/>
          </a:p>
        </p:txBody>
      </p:sp>
      <p:pic>
        <p:nvPicPr>
          <p:cNvPr id="3075" name="Picture 3" descr="D:\Елена\Downloads\0005-005-Gorodetskaja-rospis.jpg"/>
          <p:cNvPicPr>
            <a:picLocks noChangeAspect="1" noChangeArrowheads="1"/>
          </p:cNvPicPr>
          <p:nvPr/>
        </p:nvPicPr>
        <p:blipFill>
          <a:blip r:embed="rId2" cstate="print"/>
          <a:srcRect l="10985" t="21970" r="6627" b="8458"/>
          <a:stretch>
            <a:fillRect/>
          </a:stretch>
        </p:blipFill>
        <p:spPr bwMode="auto">
          <a:xfrm>
            <a:off x="395536" y="1268760"/>
            <a:ext cx="8299872" cy="52565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</TotalTime>
  <Words>42</Words>
  <Application>Microsoft Office PowerPoint</Application>
  <PresentationFormat>Экран (4:3)</PresentationFormat>
  <Paragraphs>11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Русский народный промысел Городецкая роспись.</vt:lpstr>
      <vt:lpstr>Городецкая роспись — русский народный художественный промысел, возникший в середине  19 века в районе города Городец Нижегородского края.  Мастера этого промысла украшали росписью деревянные изделия -  посуду, игрушки, мебель, части дома – ставни, двери, ворота.  </vt:lpstr>
      <vt:lpstr>Яркая, лаконичная городецкая роспись изображала жанровые сцены, фигурки коней, петухов, цветочные узоры. Роспись выполнялась яркими красками свободным мазком с белой и черной графической обводкой.</vt:lpstr>
      <vt:lpstr>Сюжеты Городецкой росписи. «Чаепитие»</vt:lpstr>
      <vt:lpstr>«Ярмарка»</vt:lpstr>
      <vt:lpstr>           «Свидание»</vt:lpstr>
      <vt:lpstr>Букеты цветов, птицы, кони</vt:lpstr>
      <vt:lpstr>Слайд 8</vt:lpstr>
      <vt:lpstr>Элементы Городецкой росписи</vt:lpstr>
      <vt:lpstr>Элементы Городецкой росписи</vt:lpstr>
      <vt:lpstr>Городецкая роспись выполняется в три этапа</vt:lpstr>
      <vt:lpstr>В 1936 году в Городце была основана артель по росписи изделий промысла.  А с 1960 года открылась фабрика «Городецкая роспись мисанг», изготовляющая сувениры, которые являются символами русской национальной культуры. Знаменитыми мастерами Городецкого промысла являются  — Д. И. Крюков, А. Е. Коновалов, . А. Мазин.</vt:lpstr>
    </vt:vector>
  </TitlesOfParts>
  <Company>Curnos™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Русский народный промысел Городецкая роспись.</dc:title>
  <dc:creator>Елена</dc:creator>
  <cp:lastModifiedBy>Елена</cp:lastModifiedBy>
  <cp:revision>47</cp:revision>
  <dcterms:created xsi:type="dcterms:W3CDTF">2017-03-20T12:28:33Z</dcterms:created>
  <dcterms:modified xsi:type="dcterms:W3CDTF">2017-03-20T15:13:53Z</dcterms:modified>
</cp:coreProperties>
</file>